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jLhkRsf8bWeUXmIgCgHRuI0rf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74547D0-ACCF-4613-8AE4-B0AE0F3A5B0D}">
  <a:tblStyle styleId="{E74547D0-ACCF-4613-8AE4-B0AE0F3A5B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I can describe what a variable is and began to understand how to use them to record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students to key vocabulary for this lesson: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Variable: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is a simple way of storing one piece of information somewhere in the computer’s memory whilst a program is running, and of getting that information back later.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link above, watch the teams/players take part in a penalty shootout, ask students to think about what is important and what needs to be recorded?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/>
              <a:t>s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(the total which is ongoing and updated when a team scores a goal)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/>
              <a:t>t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eam (The name of the team and who scores the goal)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these will act as variables to keep track of the score. How we will know which score each pupil is keeping track of? </a:t>
            </a: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write the name of the team on the top of the table just as we name variables in a computer program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use logical reasoning to work out when does the game end? How will we know who wins?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(These are rule-based </a:t>
            </a:r>
            <a:r>
              <a:rPr b="1"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algorithms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will describe the game).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and you class watch the video mark the </a:t>
            </a:r>
            <a:r>
              <a:rPr lang="en-GB"/>
              <a:t>penalties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scored and change the totals each time.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Explain the concept of a </a:t>
            </a:r>
            <a:r>
              <a:rPr b="1" lang="en-GB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ariable.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A variable stores a piece of information in a computer’s memory while a program is running, that can be retrieved when needed.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is an example of a data structure. As pupils move on to </a:t>
            </a:r>
            <a:r>
              <a:rPr lang="en-GB"/>
              <a:t>s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econdary school, they will learn about other data structures such as arrays.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can be a number or text or perhaps true/false.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can store, retrieve or change the values of variables. Variables are an abstraction of data storage and retrieval: as programmers, we need not know </a:t>
            </a:r>
            <a:r>
              <a:rPr b="0"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exactly the programming language, operating system and hardware manage and handle them.</a:t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to students they are going to play a game of rock, paper scissors.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students what </a:t>
            </a:r>
            <a:r>
              <a:rPr lang="en-GB"/>
              <a:t>v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ariables are there within the game?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your students with a whiteboard and pen, ask you students to talk about how they could make a record of who wins a game</a:t>
            </a:r>
            <a:r>
              <a:rPr lang="en-GB"/>
              <a:t>?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(Example above of table with 2 columns with names of the player that has an option to add a tick, or X or just a point).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these are variables to keep track of the score.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Lead a discussion to decide how many points each player should get when they win a round, </a:t>
            </a:r>
            <a:r>
              <a:rPr lang="en-GB"/>
              <a:t>how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we know when to stop the game? (These are rule-based </a:t>
            </a:r>
            <a:r>
              <a:rPr b="1"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algorithms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will describe the game).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game remembering to add the score and to keep changing the total score.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students explore these questions.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/>
              <a:t>How did you show whose score you were keeping track of? 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/>
              <a:t>Explain what you did when your player scored a point?</a:t>
            </a:r>
            <a:endParaRPr sz="1200"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/>
              <a:t>How could you tell how many points your player had?</a:t>
            </a:r>
            <a:endParaRPr sz="1200"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/>
              <a:t>How else were the values in the variables used? </a:t>
            </a:r>
            <a:endParaRPr sz="1200"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/>
              <a:t>Did this alter the values in the variable?</a:t>
            </a:r>
            <a:endParaRPr sz="1200"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/>
              <a:t>When you started a game what was stored in the variable? Why? 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hyperlink" Target="http://www.youtube.com/watch?v=EXGE5btmLVo" TargetMode="External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1997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092758" y="2828845"/>
            <a:ext cx="4517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Variables</a:t>
            </a:r>
            <a:r>
              <a:rPr b="0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>
              <a:solidFill>
                <a:srgbClr val="009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drawing&#10;&#10;Description automatically generated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5287" y="2331241"/>
            <a:ext cx="2032883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90915" y="2331241"/>
            <a:ext cx="2032000" cy="21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17442" y="2739532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Variable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3"/>
          <p:cNvGraphicFramePr/>
          <p:nvPr/>
        </p:nvGraphicFramePr>
        <p:xfrm>
          <a:off x="6126048" y="11365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{E74547D0-ACCF-4613-8AE4-B0AE0F3A5B0D}</a:tableStyleId>
              </a:tblPr>
              <a:tblGrid>
                <a:gridCol w="2221075"/>
                <a:gridCol w="2221075"/>
              </a:tblGrid>
              <a:tr h="6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descr="A close up of a football field&#10;&#10;Description automatically generated" id="114" name="Google Shape;114;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34" y="2109101"/>
            <a:ext cx="4051300" cy="2258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2990992" y="5059087"/>
            <a:ext cx="47424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=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380356" y="2582614"/>
            <a:ext cx="557992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A variable stores a piece of information in a computer’s memory while a program is running, that can be retrieved when needed.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9244" y="1506523"/>
            <a:ext cx="3684906" cy="396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cartoon character&#10;&#10;Description automatically generated"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516" y="1885950"/>
            <a:ext cx="3662629" cy="31548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5"/>
          <p:cNvGraphicFramePr/>
          <p:nvPr/>
        </p:nvGraphicFramePr>
        <p:xfrm>
          <a:off x="6096000" y="20689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{E74547D0-ACCF-4613-8AE4-B0AE0F3A5B0D}</a:tableStyleId>
              </a:tblPr>
              <a:tblGrid>
                <a:gridCol w="2371250"/>
                <a:gridCol w="2371250"/>
              </a:tblGrid>
              <a:tr h="71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2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72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72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  <a:tr h="721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38" name="Google Shape;138;p5"/>
          <p:cNvSpPr txBox="1"/>
          <p:nvPr/>
        </p:nvSpPr>
        <p:spPr>
          <a:xfrm>
            <a:off x="6096000" y="1192280"/>
            <a:ext cx="47424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Rock, Paper, Scissors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2990992" y="5080945"/>
            <a:ext cx="47424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=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1685925" y="1628507"/>
            <a:ext cx="8820150" cy="346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you show whose score you were keeping track of? </a:t>
            </a:r>
            <a:endParaRPr/>
          </a:p>
          <a:p>
            <a:pPr indent="-457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you did when your player scored a point?</a:t>
            </a:r>
            <a:endParaRPr/>
          </a:p>
          <a:p>
            <a:pPr indent="-457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tell how many points your player had?</a:t>
            </a:r>
            <a:endParaRPr/>
          </a:p>
          <a:p>
            <a:pPr indent="-457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else were the values in the variables used? </a:t>
            </a:r>
            <a:endParaRPr/>
          </a:p>
          <a:p>
            <a:pPr indent="-457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this alter the values in the variable?</a:t>
            </a:r>
            <a:endParaRPr/>
          </a:p>
          <a:p>
            <a:pPr indent="-4572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started a game what was stored in the variable? Why?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2020-02-18T13:02:08Z</dcterms:created>
  <dc:creator>Bradley Dardis</dc:creator>
</cp:coreProperties>
</file>